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Spline Sans"/>
      <p:regular r:id="rId14"/>
    </p:embeddedFont>
    <p:embeddedFont>
      <p:font typeface="Spline Sans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hyperlink" Target="https://chatgpt.com/c/67aff28a-51f8-800b-823f-6ac149d7cf7e" TargetMode="External"/><Relationship Id="rId2" Type="http://schemas.openxmlformats.org/officeDocument/2006/relationships/hyperlink" Target="https://www.bing.com/?cc=es#" TargetMode="External"/><Relationship Id="rId3" Type="http://schemas.openxmlformats.org/officeDocument/2006/relationships/hyperlink" Target="https://grok.com/?referrer=website" TargetMode="External"/><Relationship Id="rId4" Type="http://schemas.openxmlformats.org/officeDocument/2006/relationships/hyperlink" Target="https://gemini.google.com/?is_sa=1&amp;is_sa=1&amp;android-min-version=301356232&amp;ios-min-version=322.0&amp;campaign_id=bkws&amp;utm_source=sem&amp;utm_source=google&amp;utm_medium=paid-media&amp;utm_medium=cpc&amp;utm_campaign=bkws&amp;utm_campaign=2024esPE_gemfeb&amp;pt=9008&amp;mt=8&amp;ct=p-growth-sem-bkws&amp;gad_source=1&amp;gclid=EAIaIQobChMItNe8s9DEiwMVJmFIAB0AuyU-EAAYASAAEgI_rfD_BwE&amp;gclsrc=aw.ds" TargetMode="External"/><Relationship Id="rId5" Type="http://schemas.openxmlformats.org/officeDocument/2006/relationships/hyperlink" Target="https://copilot.microsoft.com/chats/kiHX7AykeqsL3QVpW1div" TargetMode="External"/><Relationship Id="rId6" Type="http://schemas.openxmlformats.org/officeDocument/2006/relationships/hyperlink" Target="https://claude.ai/new" TargetMode="External"/><Relationship Id="rId7" Type="http://schemas.openxmlformats.org/officeDocument/2006/relationships/hyperlink" Target="https://openai.com/index/dall-e-3/" TargetMode="External"/><Relationship Id="rId8" Type="http://schemas.openxmlformats.org/officeDocument/2006/relationships/hyperlink" Target="https://dream.ai/listing/3f592be5-3fcb-4bed-ab82-1c7bc83e125b" TargetMode="External"/><Relationship Id="rId9" Type="http://schemas.openxmlformats.org/officeDocument/2006/relationships/hyperlink" Target="https://www.imagine.art" TargetMode="External"/><Relationship Id="rId10" Type="http://schemas.openxmlformats.org/officeDocument/2006/relationships/hyperlink" Target="https://poe.com/login" TargetMode="External"/><Relationship Id="rId11" Type="http://schemas.openxmlformats.org/officeDocument/2006/relationships/hyperlink" Target="https://leonardo.ai" TargetMode="External"/><Relationship Id="rId12" Type="http://schemas.openxmlformats.org/officeDocument/2006/relationships/hyperlink" Target="https://clipchamp.com/es/" TargetMode="External"/><Relationship Id="rId13" Type="http://schemas.openxmlformats.org/officeDocument/2006/relationships/hyperlink" Target="https://pika.art/login" TargetMode="External"/><Relationship Id="rId14" Type="http://schemas.openxmlformats.org/officeDocument/2006/relationships/hyperlink" Target="https://runwayml.com" TargetMode="External"/><Relationship Id="rId15" Type="http://schemas.openxmlformats.org/officeDocument/2006/relationships/hyperlink" Target="https://invideo.io" TargetMode="External"/><Relationship Id="rId16" Type="http://schemas.openxmlformats.org/officeDocument/2006/relationships/hyperlink" Target="https://suno.com/home" TargetMode="External"/><Relationship Id="rId17" Type="http://schemas.openxmlformats.org/officeDocument/2006/relationships/hyperlink" Target="https://www.media.io" TargetMode="External"/><Relationship Id="rId18" Type="http://schemas.openxmlformats.org/officeDocument/2006/relationships/hyperlink" Target="https://elevenlabs.io" TargetMode="External"/><Relationship Id="rId19" Type="http://schemas.openxmlformats.org/officeDocument/2006/relationships/hyperlink" Target="https://freemusicdemixer.com/?ref=recursosai" TargetMode="External"/><Relationship Id="rId20" Type="http://schemas.openxmlformats.org/officeDocument/2006/relationships/slideLayout" Target="../slideLayouts/slideLayout3.xml"/><Relationship Id="rId2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es/" TargetMode="External"/><Relationship Id="rId5" Type="http://schemas.openxmlformats.org/officeDocument/2006/relationships/hyperlink" Target="https://www.canva.com" TargetMode="External"/><Relationship Id="rId7" Type="http://schemas.openxmlformats.org/officeDocument/2006/relationships/hyperlink" Target="https://gamma.app/create/import" TargetMode="External"/><Relationship Id="rId9" Type="http://schemas.openxmlformats.org/officeDocument/2006/relationships/hyperlink" Target="https://www.adobe.com/es/express/create" TargetMode="External"/><Relationship Id="rId11" Type="http://schemas.openxmlformats.org/officeDocument/2006/relationships/hyperlink" Target="https://www.beautiful.ai" TargetMode="External"/><Relationship Id="rId13" Type="http://schemas.openxmlformats.org/officeDocument/2006/relationships/hyperlink" Target="https://tome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image" Target="../media/image-3-3.png"/><Relationship Id="rId6" Type="http://schemas.openxmlformats.org/officeDocument/2006/relationships/image" Target="../media/image-3-4.png"/><Relationship Id="rId8" Type="http://schemas.openxmlformats.org/officeDocument/2006/relationships/image" Target="../media/image-3-5.png"/><Relationship Id="rId10" Type="http://schemas.openxmlformats.org/officeDocument/2006/relationships/image" Target="../media/image-3-6.png"/><Relationship Id="rId12" Type="http://schemas.openxmlformats.org/officeDocument/2006/relationships/image" Target="../media/image-3-7.png"/><Relationship Id="rId14" Type="http://schemas.openxmlformats.org/officeDocument/2006/relationships/slideLayout" Target="../slideLayouts/slideLayout4.xml"/><Relationship Id="rId1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dobe.com/products/firefly/features/ai-video-generator.html" TargetMode="External"/><Relationship Id="rId3" Type="http://schemas.openxmlformats.org/officeDocument/2006/relationships/hyperlink" Target="https://runwayml.com" TargetMode="External"/><Relationship Id="rId4" Type="http://schemas.openxmlformats.org/officeDocument/2006/relationships/hyperlink" Target="https://www.synthesia.io" TargetMode="External"/><Relationship Id="rId5" Type="http://schemas.openxmlformats.org/officeDocument/2006/relationships/hyperlink" Target="https://invideo.io/perf/ga-ai-video-generator-web/?utm_source=google&amp;utm_medium=cpc&amp;utm_campaign=Global_Search_Brand_Exact_EN&amp;adset_name=Invideo_AI&amp;keyword=invideo%20.ai&amp;network=g&amp;device=c&amp;utm_term=invideo%20.ai&amp;utm_content=Invideo_AI&amp;matchtype=e&amp;placement=g&amp;campaign_id=18035330774&amp;adset_id=152533182894&amp;ad_id=674819400174&amp;gad_source=1&amp;gclid=EAIaIQobChMIhYDi1drEiwMVkV5IAB0WbBFzEAAYASAAEgIru_D_BwE" TargetMode="External"/><Relationship Id="rId6" Type="http://schemas.openxmlformats.org/officeDocument/2006/relationships/hyperlink" Target="http://Designs.ai" TargetMode="External"/><Relationship Id="rId7" Type="http://schemas.openxmlformats.org/officeDocument/2006/relationships/hyperlink" Target="https://www.rawshorts.com" TargetMode="External"/><Relationship Id="rId1" Type="http://schemas.openxmlformats.org/officeDocument/2006/relationships/image" Target="../media/image-4-1.pn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ickup.com/lp?utm_source=google&amp;utm_medium=cpc&amp;utm_campaign=gs_cpc_arlv_nnc_brand_trial_all-devices_troas_lp_x_all-departments_x_brand&amp;utm_content=all-countries_kw-target_text_all-industries_all-features_all-use-cases_clickup_broad&amp;utm_term=b_clickup&amp;utm_creative=651395805263_BrandChampion-03072023_rsa&amp;utm_custom1=&amp;utm_custom2=&amp;gad_source=1&amp;gclid=EAIaIQobChMIxqWJkt_EiwMVd1VIAB0GUzFREAAYAiAAEgKQpPD_BwE" TargetMode="External"/><Relationship Id="rId5" Type="http://schemas.openxmlformats.org/officeDocument/2006/relationships/hyperlink" Target="https://www.notion.com/product/ai" TargetMode="External"/><Relationship Id="rId7" Type="http://schemas.openxmlformats.org/officeDocument/2006/relationships/hyperlink" Target="https://www.grammarly.com" TargetMode="External"/><Relationship Id="rId9" Type="http://schemas.openxmlformats.org/officeDocument/2006/relationships/hyperlink" Target="https://www.getclockwise.com" TargetMode="External"/><Relationship Id="rId11" Type="http://schemas.openxmlformats.org/officeDocument/2006/relationships/hyperlink" Target="https://timeular.com" TargetMode="External"/><Relationship Id="rId13" Type="http://schemas.openxmlformats.org/officeDocument/2006/relationships/hyperlink" Target="http://Otter.ai" TargetMode="External"/><Relationship Id="rId15" Type="http://schemas.openxmlformats.org/officeDocument/2006/relationships/hyperlink" Target="https://zapier.com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image" Target="../media/image-5-3.png"/><Relationship Id="rId6" Type="http://schemas.openxmlformats.org/officeDocument/2006/relationships/image" Target="../media/image-5-4.png"/><Relationship Id="rId8" Type="http://schemas.openxmlformats.org/officeDocument/2006/relationships/image" Target="../media/image-5-5.png"/><Relationship Id="rId10" Type="http://schemas.openxmlformats.org/officeDocument/2006/relationships/image" Target="../media/image-5-6.png"/><Relationship Id="rId12" Type="http://schemas.openxmlformats.org/officeDocument/2006/relationships/image" Target="../media/image-5-7.png"/><Relationship Id="rId14" Type="http://schemas.openxmlformats.org/officeDocument/2006/relationships/image" Target="../media/image-5-8.png"/><Relationship Id="rId16" Type="http://schemas.openxmlformats.org/officeDocument/2006/relationships/slideLayout" Target="../slideLayouts/slideLayout6.xml"/><Relationship Id="rId1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3046333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Descubre el Universo de las IA: Guía Completa de Diversas Herramientas gratuitas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864037" y="478821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Explora las inteligencias artificiales que están transformando el mundo. Encuentra la herramienta perfecta para ti.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1123355"/>
            <a:ext cx="719804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IA Gratuitas: Explorando las Mejores Opciones Sin Costo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31959" y="1774746"/>
            <a:ext cx="13911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Chatbots Inteligentes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31959" y="2069544"/>
            <a:ext cx="3215878" cy="59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Permite generar texto, responder preguntas, redactar artículos y proporcionar información. Es útil para la creación de contenido, asistencia al cliente y educación. 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31959" y="2773204"/>
            <a:ext cx="32158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Bing Chat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Utiliza modelos de lenguaje de OpenAI para responder preguntas, integrado en el navegador Bing para mejorar las búsquedas con respuestas contextuales y generación de imágenes. 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31959" y="3674388"/>
            <a:ext cx="3215878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Grok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9DDDA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Integrado en X (antes Twitter), puede redactar textos, buscar información y generar imágenes hiperrealistas.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31959" y="4180523"/>
            <a:ext cx="3215878" cy="59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Gemini (de Google)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Ofrece respuestas a preguntas, redacta artículos, resúmenes, planifica agendas y genera imágenes, todo integrado con aplicaciones de Google.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431959" y="4884182"/>
            <a:ext cx="3215878" cy="59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Copilot (de Microsoft)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Ayuda en la redacción de textos, búsqueda de información en Internet, análisis de datos y asistencia en tareas.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431959" y="5587841"/>
            <a:ext cx="32158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Claude IA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Hace un análisis detallado de documentos, realiza programación avanzada, tiene una escritura creativa y técnica, te ofrece una buena investigación y síntesis de información.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431959" y="6489025"/>
            <a:ext cx="321587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431959" y="6797635"/>
            <a:ext cx="321587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2" name="Text 10"/>
          <p:cNvSpPr/>
          <p:nvPr/>
        </p:nvSpPr>
        <p:spPr>
          <a:xfrm>
            <a:off x="3956447" y="1774746"/>
            <a:ext cx="21931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Edición y Generación de Imágenes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3956447" y="2069544"/>
            <a:ext cx="3215878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DALL-E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Convierte texto en imágenes únicas, útil para diseño gráfico, marketing y arte digital.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950" dirty="0"/>
          </a:p>
        </p:txBody>
      </p:sp>
      <p:sp>
        <p:nvSpPr>
          <p:cNvPr id="14" name="Text 12"/>
          <p:cNvSpPr/>
          <p:nvPr/>
        </p:nvSpPr>
        <p:spPr>
          <a:xfrm>
            <a:off x="3956447" y="2575679"/>
            <a:ext cx="3215878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Wombo Dream Art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Transforma palabras en imágenes artísticas con estilos diversos.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950" dirty="0"/>
          </a:p>
        </p:txBody>
      </p:sp>
      <p:sp>
        <p:nvSpPr>
          <p:cNvPr id="15" name="Text 13"/>
          <p:cNvSpPr/>
          <p:nvPr/>
        </p:nvSpPr>
        <p:spPr>
          <a:xfrm>
            <a:off x="3956447" y="3081814"/>
            <a:ext cx="3215878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9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Imagine Art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 imágenes según las especificaciones del usuario, ideal para creativos y diseñadores.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3956447" y="3587948"/>
            <a:ext cx="3215878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0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Poe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Combina varios servicios de IA para crear imágenes en tiempo real.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3956447" y="4094083"/>
            <a:ext cx="32158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Leonardo AI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 una herramienta de generación y edición de imágenes con inteligencia artificial. Permite crear arte digital, ilustraciones y texturas a partir de texto, con un enfoque en calidad y personalización.</a:t>
            </a:r>
            <a:endParaRPr lang="en-US" sz="950" dirty="0"/>
          </a:p>
        </p:txBody>
      </p:sp>
      <p:sp>
        <p:nvSpPr>
          <p:cNvPr id="18" name="Text 16"/>
          <p:cNvSpPr/>
          <p:nvPr/>
        </p:nvSpPr>
        <p:spPr>
          <a:xfrm>
            <a:off x="7480935" y="1774746"/>
            <a:ext cx="18373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Edición y Creación de Vídeos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7480935" y="2069544"/>
            <a:ext cx="3215878" cy="59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Clipchamp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Editor de vídeo basado en navegador para crear y editar vídeos, útil para marketing y revisiones de productos.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950" dirty="0"/>
          </a:p>
        </p:txBody>
      </p:sp>
      <p:sp>
        <p:nvSpPr>
          <p:cNvPr id="20" name="Text 18"/>
          <p:cNvSpPr/>
          <p:nvPr/>
        </p:nvSpPr>
        <p:spPr>
          <a:xfrm>
            <a:off x="7480935" y="2773204"/>
            <a:ext cx="3215878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Pika AI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 imágenes y edita vídeos existentes, muy útil para contenido visual de marketing o tutoriales.</a:t>
            </a:r>
            <a:endParaRPr lang="en-US" sz="950" dirty="0"/>
          </a:p>
        </p:txBody>
      </p:sp>
      <p:sp>
        <p:nvSpPr>
          <p:cNvPr id="21" name="Text 19"/>
          <p:cNvSpPr/>
          <p:nvPr/>
        </p:nvSpPr>
        <p:spPr>
          <a:xfrm>
            <a:off x="7480935" y="3279338"/>
            <a:ext cx="32158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Runway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Ofrece herramientas innovadoras para la edición de videos, incluyendo la animación de elementos estáticos y la generación de videos a partir de otros.</a:t>
            </a:r>
            <a:endParaRPr lang="en-US" sz="950" dirty="0"/>
          </a:p>
        </p:txBody>
      </p:sp>
      <p:sp>
        <p:nvSpPr>
          <p:cNvPr id="22" name="Text 20"/>
          <p:cNvSpPr/>
          <p:nvPr/>
        </p:nvSpPr>
        <p:spPr>
          <a:xfrm>
            <a:off x="7480935" y="4180523"/>
            <a:ext cx="32158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InVideo AI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 una herramienta de creación y edición de videos con inteligencia artificial. Permite generar videos a partir de texto, añadir voz en off, efectos y automatizar ediciones</a:t>
            </a:r>
            <a:endParaRPr lang="en-US" sz="950" dirty="0"/>
          </a:p>
        </p:txBody>
      </p:sp>
      <p:sp>
        <p:nvSpPr>
          <p:cNvPr id="23" name="Text 21"/>
          <p:cNvSpPr/>
          <p:nvPr/>
        </p:nvSpPr>
        <p:spPr>
          <a:xfrm>
            <a:off x="11005423" y="1774746"/>
            <a:ext cx="158674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Edición de Audio/Música</a:t>
            </a:r>
            <a:endParaRPr lang="en-US" sz="1050" dirty="0"/>
          </a:p>
        </p:txBody>
      </p:sp>
      <p:sp>
        <p:nvSpPr>
          <p:cNvPr id="24" name="Text 22"/>
          <p:cNvSpPr/>
          <p:nvPr/>
        </p:nvSpPr>
        <p:spPr>
          <a:xfrm>
            <a:off x="11005423" y="2069544"/>
            <a:ext cx="3215878" cy="59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Music Generator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Produce música según las especificaciones de estilo y letra, ideal para creadores de contenido que necesitan música personalizada.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950" dirty="0"/>
          </a:p>
        </p:txBody>
      </p:sp>
      <p:sp>
        <p:nvSpPr>
          <p:cNvPr id="25" name="Text 23"/>
          <p:cNvSpPr/>
          <p:nvPr/>
        </p:nvSpPr>
        <p:spPr>
          <a:xfrm>
            <a:off x="11005423" y="2773204"/>
            <a:ext cx="3215878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Suno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Similar, permite la creación de canciones con ajustes específicos de melodía y voz.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950" dirty="0"/>
          </a:p>
        </p:txBody>
      </p:sp>
      <p:sp>
        <p:nvSpPr>
          <p:cNvPr id="26" name="Text 24"/>
          <p:cNvSpPr/>
          <p:nvPr/>
        </p:nvSpPr>
        <p:spPr>
          <a:xfrm>
            <a:off x="11005423" y="3279338"/>
            <a:ext cx="32158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Media IO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Convierte texto a voz y maneja compresión y conversión de archivos de audio.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pPr indent="0" marL="0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ElevenLabs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 voces en off y traduce audio manteniendo la voz original del hablante.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950" dirty="0"/>
          </a:p>
        </p:txBody>
      </p:sp>
      <p:sp>
        <p:nvSpPr>
          <p:cNvPr id="27" name="Text 25"/>
          <p:cNvSpPr/>
          <p:nvPr/>
        </p:nvSpPr>
        <p:spPr>
          <a:xfrm>
            <a:off x="11005423" y="4180523"/>
            <a:ext cx="3215878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9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 Music Demixer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Separa los instrumentos de una canción, útil para remixes y análisis musical.</a:t>
            </a:r>
            <a:endParaRPr lang="en-US" sz="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53415" y="514350"/>
            <a:ext cx="9171027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IA para la creacion y edicion de presentaciones </a:t>
            </a:r>
            <a:endParaRPr lang="en-US" sz="3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" y="1313021"/>
            <a:ext cx="280035" cy="2800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3415" y="1779746"/>
            <a:ext cx="6521768" cy="1493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Ofrece un generador de presentaciones con IA que permite crear plantillas personalizables en segundos. Además, cuenta con herramientas como conversor de PDF a PPT y generador de planes de estudios, facilitando la creación de contenido educativo y profesional.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217" y="1313021"/>
            <a:ext cx="280035" cy="2800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5217" y="1779746"/>
            <a:ext cx="6521768" cy="1194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Canva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Incorpora 'Magic Design', una función de IA que genera presentaciones a partir de descripciones textuales. Los usuarios pueden personalizar las diapositivas con una amplia gama de recursos gráficos y multimedia disponibles en la plataforma.</a:t>
            </a:r>
            <a:endParaRPr lang="en-US" sz="14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5" y="3832860"/>
            <a:ext cx="280035" cy="28003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53415" y="4299585"/>
            <a:ext cx="6521768" cy="1194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Gamma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Permite la creación de presentaciones, sitios web y más en cuestión de segundos utilizando IA avanzada. Ofrece diseños y maquetaciones profesionales que se adaptan al contenido proporcionado por el usuario.</a:t>
            </a:r>
            <a:endParaRPr lang="en-US" sz="14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5217" y="3832860"/>
            <a:ext cx="280035" cy="28003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55217" y="4299585"/>
            <a:ext cx="6521768" cy="1194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9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Adobe Express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Cuenta con un creador de presentaciones con IA que facilita la generación de diapositivas atractivas. Incluye herramientas como 'De texto a imagen' y 'Relleno generativo' para enriquecer visualmente las presentaciones.</a:t>
            </a:r>
            <a:endParaRPr lang="en-US" sz="145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415" y="6054090"/>
            <a:ext cx="280035" cy="28003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53415" y="6520815"/>
            <a:ext cx="6521768" cy="1194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Beautiful AI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Plataforma que ofrece plantillas y elementos de diseño impulsados por IA, permitiendo crear presentaciones profesionales de manera rápida. Incluye gráficos, tablas y mapas para enriquecer el contenido visual.</a:t>
            </a:r>
            <a:endParaRPr lang="en-US" sz="145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5217" y="6054090"/>
            <a:ext cx="280035" cy="280035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7455217" y="6520815"/>
            <a:ext cx="6521768" cy="1194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Tome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Herramienta que utiliza IA para generar presentaciones de calidad a partir de descripciones breves. Permite añadir audio, imágenes y texto, facilitando la creación de narrativas visuales de manera eficiente.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1612" y="747593"/>
            <a:ext cx="8120777" cy="81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IA para Diseño Gráfico y Edición de Video: Desata tu Creatividad</a:t>
            </a:r>
            <a:endParaRPr lang="en-US" sz="2550" dirty="0"/>
          </a:p>
        </p:txBody>
      </p:sp>
      <p:sp>
        <p:nvSpPr>
          <p:cNvPr id="4" name="Shape 1"/>
          <p:cNvSpPr/>
          <p:nvPr/>
        </p:nvSpPr>
        <p:spPr>
          <a:xfrm>
            <a:off x="511612" y="1778794"/>
            <a:ext cx="3987403" cy="1959531"/>
          </a:xfrm>
          <a:prstGeom prst="roundRect">
            <a:avLst>
              <a:gd name="adj" fmla="val 11190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2941" y="1940123"/>
            <a:ext cx="3664744" cy="1636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50" b="1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Adobe Firefly Video Model</a:t>
            </a:r>
            <a:pPr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Una herramienta de Adobe que permite generar y editar videos mediante IA. Ofrece funciones como la creación de clips a partir de texto o imágenes y ajustes automáticos de ángulos de cámara. Se integra con Adobe Premiere Pro, facilitando un flujo de trabajo eficiente para profesionales del video.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4645104" y="1778794"/>
            <a:ext cx="3987403" cy="1959531"/>
          </a:xfrm>
          <a:prstGeom prst="roundRect">
            <a:avLst>
              <a:gd name="adj" fmla="val 11190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806434" y="1940123"/>
            <a:ext cx="3664744" cy="1403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50" b="1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Runway</a:t>
            </a:r>
            <a:pPr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Plataforma que ofrece herramientas avanzadas de edición de video con IA, incluyendo la generación de videos a partir de texto y la animación de elementos estáticos. Es utilizada por creadores de contenido para producir videos de alta calidad de manera eficiente.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511612" y="3884414"/>
            <a:ext cx="3987403" cy="1491853"/>
          </a:xfrm>
          <a:prstGeom prst="roundRect">
            <a:avLst>
              <a:gd name="adj" fmla="val 14698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72941" y="4045744"/>
            <a:ext cx="3664744" cy="1169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50" b="1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Synthesia</a:t>
            </a:r>
            <a:pPr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Herramienta que permite crear videos con avatares generados por IA a partir de texto. Es ideal para producir contenido educativo, tutoriales y videos de marketing sin necesidad de actores o equipos de filmación.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4645104" y="3884414"/>
            <a:ext cx="3987403" cy="1491853"/>
          </a:xfrm>
          <a:prstGeom prst="roundRect">
            <a:avLst>
              <a:gd name="adj" fmla="val 14698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806434" y="4045744"/>
            <a:ext cx="3664744" cy="1169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50" b="1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InVideo</a:t>
            </a:r>
            <a:pPr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Plataforma que facilita la creación de videos de marketing atractivos mediante IA. Convierte guiones en videos profesionales, seleccionando automáticamente imágenes, música y voz en off adecuadas.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511612" y="5522357"/>
            <a:ext cx="3987403" cy="1959531"/>
          </a:xfrm>
          <a:prstGeom prst="roundRect">
            <a:avLst>
              <a:gd name="adj" fmla="val 11190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72941" y="5683687"/>
            <a:ext cx="3664744" cy="1636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50" b="1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Designs.ai</a:t>
            </a:r>
            <a:pPr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Una suite completa de diseño que incluye un generador de videos impulsado por IA. Permite crear contenido audiovisual a partir de texto, combinando clips de video, imágenes y música de su extensa biblioteca. Es ideal para producir videos promocionales y educativos de manera eficiente.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4645104" y="5522357"/>
            <a:ext cx="3987403" cy="1959531"/>
          </a:xfrm>
          <a:prstGeom prst="roundRect">
            <a:avLst>
              <a:gd name="adj" fmla="val 11190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806434" y="5683687"/>
            <a:ext cx="3664744" cy="1403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50" b="1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Raw Shorts</a:t>
            </a:r>
            <a:pPr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Herramienta especializada en la creación de videos animados mediante IA. Facilita la transformación de guiones o textos en videos animados, seleccionando automáticamente escenas, imágenes y música adecuadas.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3389" y="653296"/>
            <a:ext cx="825722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IA para Productividad y Organización Personal: Aumenta tu Eficiencia</a:t>
            </a:r>
            <a:endParaRPr lang="en-US" sz="2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89" y="1547217"/>
            <a:ext cx="633412" cy="8612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66825" y="1673900"/>
            <a:ext cx="7433786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u="sng" dirty="0">
                <a:solidFill>
                  <a:srgbClr val="F9D933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ClickUp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Una plataforma de gestión de proyectos que integra IA para automatizar tareas, priorizar actividades y ofrecer recomendaciones personalizadas, ayudando a mantener el enfoque en lo más importante.</a:t>
            </a:r>
            <a:endParaRPr lang="en-US" sz="9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89" y="2408515"/>
            <a:ext cx="633412" cy="86129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66825" y="2535198"/>
            <a:ext cx="7433786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u="sng" dirty="0">
                <a:solidFill>
                  <a:srgbClr val="F9D933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Notion AI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Extensión de Notion que utiliza IA para generar contenido, resumir notas y proporcionar ideas, facilitando la organización de información y la creación de documentos de manera eficiente.</a:t>
            </a:r>
            <a:endParaRPr lang="en-US" sz="9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89" y="3269813"/>
            <a:ext cx="633412" cy="86129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266825" y="3396496"/>
            <a:ext cx="7433786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u="sng" dirty="0">
                <a:solidFill>
                  <a:srgbClr val="F9D933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Grammarly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Asistente de escritura potenciado por IA que ayuda a mejorar la gramática, la ortografía y el estilo en tiempo real, asegurando comunicaciones claras y profesionales.</a:t>
            </a:r>
            <a:endParaRPr lang="en-US" sz="9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389" y="4131112"/>
            <a:ext cx="633412" cy="86129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266825" y="4257794"/>
            <a:ext cx="7433786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u="sng" dirty="0">
                <a:solidFill>
                  <a:srgbClr val="F9D933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9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Clockwise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Extensión para Google Workspace que utiliza IA para organizar automáticamente tu calendario, optimizando la programación de reuniones y bloques de tiempo dedicados al trabajo enfocado.</a:t>
            </a:r>
            <a:endParaRPr lang="en-US" sz="95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389" y="4992410"/>
            <a:ext cx="633412" cy="86129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266825" y="5119092"/>
            <a:ext cx="7433786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u="sng" dirty="0">
                <a:solidFill>
                  <a:srgbClr val="F9D933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Timeular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Herramienta de seguimiento de tiempo que emplea IA para analizar cómo distribuyes tus horas de trabajo, proporcionando informes detallados y sugerencias para mejorar la gestión del tiempo.</a:t>
            </a:r>
            <a:endParaRPr lang="en-US" sz="950" dirty="0"/>
          </a:p>
        </p:txBody>
      </p:sp>
      <p:pic>
        <p:nvPicPr>
          <p:cNvPr id="14" name="Image 6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389" y="5853708"/>
            <a:ext cx="633412" cy="861298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1266825" y="5980390"/>
            <a:ext cx="7433786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u="sng" dirty="0">
                <a:solidFill>
                  <a:srgbClr val="F9D933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Otter.ai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Asistente de transcripción en tiempo real que utiliza IA para generar notas detalladas de reuniones, entrevistas y conferencias, permitiendo a los usuarios concentrarse en la conversación sin preocuparse por tomar apuntes.</a:t>
            </a:r>
            <a:endParaRPr lang="en-US" sz="950" dirty="0"/>
          </a:p>
        </p:txBody>
      </p:sp>
      <p:pic>
        <p:nvPicPr>
          <p:cNvPr id="16" name="Image 7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389" y="6715006"/>
            <a:ext cx="633412" cy="861298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1266825" y="6841688"/>
            <a:ext cx="7433786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u="sng" dirty="0">
                <a:solidFill>
                  <a:srgbClr val="F9D933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Zapier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Herramienta de automatización que conecta diferentes aplicaciones y servicios, permitiendo la creación de flujos de trabajo automatizados para tareas repetitivas, lo que ahorra tiempo y reduce errores.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00532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Comparativa Detallada: IA Gratuitas vs. IA de Pago ¿Cuál te Conviene?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265884"/>
            <a:ext cx="12902327" cy="3563064"/>
          </a:xfrm>
          <a:prstGeom prst="roundRect">
            <a:avLst>
              <a:gd name="adj" fmla="val 1039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79277" y="3281124"/>
            <a:ext cx="1287053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27522" y="3436858"/>
            <a:ext cx="37922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Característica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421035" y="3436858"/>
            <a:ext cx="37884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IA Gratuitas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710738" y="3436858"/>
            <a:ext cx="37922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IA de Pago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879277" y="3987641"/>
            <a:ext cx="1287053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127522" y="4143375"/>
            <a:ext cx="37922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Costo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421035" y="4143375"/>
            <a:ext cx="37884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Gratis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710738" y="4143375"/>
            <a:ext cx="37922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Suscripción o pago por uso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79277" y="4694158"/>
            <a:ext cx="1287053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127522" y="4849892"/>
            <a:ext cx="37922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Funciones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5421035" y="4849892"/>
            <a:ext cx="37884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Limitadas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9710738" y="4849892"/>
            <a:ext cx="37922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Avanzadas y personalizables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79277" y="5400675"/>
            <a:ext cx="1287053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127522" y="5556409"/>
            <a:ext cx="37922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Precisión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5421035" y="5556409"/>
            <a:ext cx="37884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Menor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9710738" y="5556409"/>
            <a:ext cx="37922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Mayor</a:t>
            </a:r>
            <a:endParaRPr lang="en-US" sz="1900" dirty="0"/>
          </a:p>
        </p:txBody>
      </p:sp>
      <p:sp>
        <p:nvSpPr>
          <p:cNvPr id="20" name="Shape 18"/>
          <p:cNvSpPr/>
          <p:nvPr/>
        </p:nvSpPr>
        <p:spPr>
          <a:xfrm>
            <a:off x="879277" y="6107192"/>
            <a:ext cx="1287053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127522" y="6262926"/>
            <a:ext cx="37922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Soporte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5421035" y="6262926"/>
            <a:ext cx="37884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Limitado o sin soporte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9710738" y="6262926"/>
            <a:ext cx="37922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Soporte técnico dedicado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48188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Recursos Adicionales y Preguntas Frecuentes sobre IA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874" y="4614267"/>
            <a:ext cx="138827" cy="1851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34321" y="4513540"/>
            <a:ext cx="340197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¿Qué es la inteligencia artificial?</a:t>
            </a:r>
            <a:endParaRPr lang="en-US" sz="19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4" y="5286970"/>
            <a:ext cx="138827" cy="1851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34321" y="5186243"/>
            <a:ext cx="372629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¿Cómo puedo empezar a usar la IA?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2025-02-15T04:16:06Z</dcterms:created>
  <dcterms:modified xsi:type="dcterms:W3CDTF">2025-02-15T04:16:06Z</dcterms:modified>
</cp:coreProperties>
</file>